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2D07-B781-48E7-8872-3BE38377C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B022E-98B7-43B6-9E51-A191A4D40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DAAE-7CBD-4465-A3E0-EF319B76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2D057-F99E-4B97-9E7C-BA519C74F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CBC6-9418-4374-B243-7073D501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8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C853-D045-433D-9885-E05FCD51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E126A-A709-49FC-83EB-7FAF4867B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8C967-4CBC-4281-BCDB-EFBB8BD6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97078-BD04-425F-9465-EDE510CA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FA38B-2A76-4CBD-87C0-C1F67F8E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0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1BFC8B-50C0-414B-8C1E-8F7D6E324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3C4A6-D48B-4862-A510-BC17B042A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4909-A701-4F2F-BCA0-72431699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9226C-DD19-4EB7-9982-6821979A0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12A8-B213-41FA-80D4-44675FBF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FCB0-D08B-409E-8571-56FBC3F7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40262-729C-48FD-820B-44F29CF7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EA1AC-D61C-4CFF-8FED-41E0E2843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1C0D3-F3C7-4B6D-90E9-26A1EF730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5B203-4579-43B8-8F52-3E2A6904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F3C3-B70E-462D-B168-E38A3DBA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FAF5-FE71-43C5-9B80-F954272AF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5C4FB-9E33-4B3C-8FCE-B2A583A0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FFED2-D48C-41D9-A4EE-817B129F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A82E2-1AAF-46EA-B841-253CC0D9B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3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C79A-C21A-4AD1-BB11-44140061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BA7C9-B2F4-465D-A80E-493F72AB5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3D315-25B3-4114-B97A-4BFDAD78A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A2DF8-99FB-4D1C-914F-FFFC5287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8FDBD-A253-4945-8E4D-7A5A9E55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4C83F-A85B-4449-B367-FEADBA29D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2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631C-3942-40E8-9B0A-5D53E01E7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23550-F06D-400B-8D50-F0E804473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1C900-0225-4A3C-857E-609298579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B9028-3122-4B8B-B36D-DD84B779C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D9C0F0-85C6-4570-B6D2-2CC384C9F4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64765-3C22-4127-B53F-16784E4E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04E04-31E9-41D1-9645-B5F82CB5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D11076-DE72-420A-9EE0-82BC6C1A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1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8B7E-9165-4742-89DE-61D773D3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AAA3ED-44C7-45E4-A1AB-10863DA9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D05EC-81E1-416F-AB12-17D05A13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FF171-CCCC-4500-8E9E-50478EF0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7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948BA-D681-4131-8C24-03B50CEA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C33FCB-73A1-4A10-8E45-0E4CF610C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5AABC-9BE6-4E06-9294-ABAFF402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5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9FB3-5537-49A2-BE4A-90EC44FA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3F27-BC46-4949-8688-A56A93B5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90C8C3-75CA-415F-AFCF-7E7A5E880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81075-F951-43FE-B287-466E4541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61321-5D0E-449A-8EB4-EA640AAB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0BA65-4D3A-4063-923D-E5EAA03A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5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762E-08FA-45F2-BBC2-DDA6062A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04F12-89B2-4012-82E6-6D228FE31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D93DE-66D9-4C5B-A88B-4A72A14B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B0569-DDB0-4BAA-AA2A-F339BAD0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C3D39-240A-4324-87CE-27442D8E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B6C96-3148-4F68-A70C-9D0A7746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5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989CD-CC4D-4E11-B9E4-9F695406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89CA6-239C-46E8-AC64-B53170A65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7958C-4F07-4CBA-A283-CE9B976FC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E4C00-A34C-48A7-A2B3-23AEA52BA947}" type="datetimeFigureOut">
              <a:rPr lang="en-US" smtClean="0"/>
              <a:t>13-Aug-18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58845-C561-42DF-B52C-2007AE741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ECE57-2C34-4313-8FBC-5007BF20C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ACB90-AA90-4F22-9AA0-565DEA201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1D8C-A7CF-4D22-86E5-4D0E42549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904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Unsupervised speaker adaptation using limited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E7139-FF03-4B7C-8AC6-CE077FF5B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4374"/>
            <a:ext cx="9144000" cy="1438031"/>
          </a:xfrm>
        </p:spPr>
        <p:txBody>
          <a:bodyPr/>
          <a:lstStyle/>
          <a:p>
            <a:r>
              <a:rPr lang="en-US" dirty="0"/>
              <a:t>Aman Ranjan Verma |15010212 | 4</a:t>
            </a:r>
            <a:r>
              <a:rPr lang="en-US" baseline="30000" dirty="0"/>
              <a:t>th</a:t>
            </a:r>
            <a:r>
              <a:rPr lang="en-US" dirty="0"/>
              <a:t> Year Project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FF2DF4-F4C6-463F-8A66-D4BDCAF369C4}"/>
              </a:ext>
            </a:extLst>
          </p:cNvPr>
          <p:cNvCxnSpPr/>
          <p:nvPr/>
        </p:nvCxnSpPr>
        <p:spPr>
          <a:xfrm>
            <a:off x="731520" y="4016644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82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04516-AE62-450D-B589-75606C262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7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78" t="1013" r="14317"/>
          <a:stretch/>
        </p:blipFill>
        <p:spPr>
          <a:xfrm>
            <a:off x="1406767" y="36551"/>
            <a:ext cx="8862647" cy="68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3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2F7EB-EF87-4AD9-920A-527C16F478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15" t="1632" r="13336"/>
          <a:stretch/>
        </p:blipFill>
        <p:spPr>
          <a:xfrm>
            <a:off x="1406769" y="28135"/>
            <a:ext cx="9086646" cy="68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7EC4-112A-4325-86FF-99416D2A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not phonemes?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CECF1-7588-48A3-889C-A6F4493CD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78" y="1721081"/>
            <a:ext cx="10515600" cy="4351338"/>
          </a:xfrm>
        </p:spPr>
        <p:txBody>
          <a:bodyPr/>
          <a:lstStyle/>
          <a:p>
            <a:r>
              <a:rPr lang="en-US" dirty="0"/>
              <a:t>Word level model is sufficient.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5BAAF9-F448-4CEF-AF77-3D991425527B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FFE5F7-F326-49E9-9E87-24047F0C203D}"/>
              </a:ext>
            </a:extLst>
          </p:cNvPr>
          <p:cNvSpPr txBox="1"/>
          <p:nvPr/>
        </p:nvSpPr>
        <p:spPr>
          <a:xfrm>
            <a:off x="3652618" y="2982350"/>
            <a:ext cx="3784209" cy="332954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D4BD8-815D-4A5E-9CFD-4745A0E6A177}"/>
              </a:ext>
            </a:extLst>
          </p:cNvPr>
          <p:cNvSpPr txBox="1"/>
          <p:nvPr/>
        </p:nvSpPr>
        <p:spPr>
          <a:xfrm>
            <a:off x="4602187" y="3228944"/>
            <a:ext cx="188507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Dictionary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3E75F-6A45-420A-85A2-A8340EF9E653}"/>
              </a:ext>
            </a:extLst>
          </p:cNvPr>
          <p:cNvSpPr txBox="1"/>
          <p:nvPr/>
        </p:nvSpPr>
        <p:spPr>
          <a:xfrm>
            <a:off x="3793295" y="3896750"/>
            <a:ext cx="3432517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8BBEF-C844-418E-AC57-AB737014E370}"/>
              </a:ext>
            </a:extLst>
          </p:cNvPr>
          <p:cNvSpPr txBox="1"/>
          <p:nvPr/>
        </p:nvSpPr>
        <p:spPr>
          <a:xfrm>
            <a:off x="3793294" y="4395452"/>
            <a:ext cx="3432517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B5590-0C54-485A-90D2-71C214D8EA23}"/>
              </a:ext>
            </a:extLst>
          </p:cNvPr>
          <p:cNvSpPr txBox="1"/>
          <p:nvPr/>
        </p:nvSpPr>
        <p:spPr>
          <a:xfrm>
            <a:off x="3793292" y="5422808"/>
            <a:ext cx="3432517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35371-D75B-4820-8A41-CC5CFFDA6E6C}"/>
              </a:ext>
            </a:extLst>
          </p:cNvPr>
          <p:cNvSpPr txBox="1"/>
          <p:nvPr/>
        </p:nvSpPr>
        <p:spPr>
          <a:xfrm>
            <a:off x="3793293" y="4899385"/>
            <a:ext cx="3432517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35EF576-F3F1-4620-8A36-2CAA1BF313BD}"/>
              </a:ext>
            </a:extLst>
          </p:cNvPr>
          <p:cNvSpPr/>
          <p:nvPr/>
        </p:nvSpPr>
        <p:spPr>
          <a:xfrm>
            <a:off x="7577501" y="3896750"/>
            <a:ext cx="541606" cy="18953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BA00E5-B3D9-446F-A6E5-6DECD99E201B}"/>
              </a:ext>
            </a:extLst>
          </p:cNvPr>
          <p:cNvSpPr txBox="1"/>
          <p:nvPr/>
        </p:nvSpPr>
        <p:spPr>
          <a:xfrm>
            <a:off x="8259782" y="4647124"/>
            <a:ext cx="331793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Predefined phrases to be spoken</a:t>
            </a:r>
          </a:p>
        </p:txBody>
      </p:sp>
    </p:spTree>
    <p:extLst>
      <p:ext uri="{BB962C8B-B14F-4D97-AF65-F5344CB8AC3E}">
        <p14:creationId xmlns:p14="http://schemas.microsoft.com/office/powerpoint/2010/main" val="127197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98F58F-9150-48AA-8C64-C25FD792C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876206" y="587669"/>
            <a:ext cx="10439587" cy="5348898"/>
          </a:xfrm>
        </p:spPr>
      </p:pic>
    </p:spTree>
    <p:extLst>
      <p:ext uri="{BB962C8B-B14F-4D97-AF65-F5344CB8AC3E}">
        <p14:creationId xmlns:p14="http://schemas.microsoft.com/office/powerpoint/2010/main" val="4019673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DB0B7F-C813-477D-B7ED-7FCDEE80F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 b="8245"/>
          <a:stretch/>
        </p:blipFill>
        <p:spPr>
          <a:xfrm>
            <a:off x="0" y="249701"/>
            <a:ext cx="11029071" cy="60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39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C1202-A78E-42A5-85FF-C3A214462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8"/>
          <a:stretch/>
        </p:blipFill>
        <p:spPr>
          <a:xfrm>
            <a:off x="364866" y="766572"/>
            <a:ext cx="11167132" cy="53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9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A670-7CFE-44E2-90CF-44DFBFA4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Why not HMM?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952C3-88F2-4DD1-9DEC-E245572DF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HMM is a data hungry process.</a:t>
            </a:r>
          </a:p>
          <a:p>
            <a:r>
              <a:rPr lang="en-US" dirty="0"/>
              <a:t>It works on phonemes level, where as our work can be done on word level modeling.</a:t>
            </a:r>
          </a:p>
          <a:p>
            <a:r>
              <a:rPr lang="en-US" dirty="0"/>
              <a:t>Neural Network is one process which can do the same with limited data.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E27777-B093-487C-8567-957C5E3C5554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91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F1F1-F617-4B1E-A224-C325C17E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Week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50C70-4A3E-4CFE-B790-FD4747FEB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Revised concepts from DSP.</a:t>
            </a:r>
          </a:p>
          <a:p>
            <a:r>
              <a:rPr lang="en-US" dirty="0"/>
              <a:t>Reading Getting started with Speech Processing from </a:t>
            </a:r>
            <a:r>
              <a:rPr lang="pt-BR" dirty="0"/>
              <a:t>S K Das Mandal (IIT Madras), NPTEL Course.</a:t>
            </a:r>
          </a:p>
          <a:p>
            <a:r>
              <a:rPr lang="en-US" dirty="0"/>
              <a:t>Reading Unsupervised Learning concept of Machine Learning from online platform “Coursera”.</a:t>
            </a:r>
          </a:p>
          <a:p>
            <a:r>
              <a:rPr lang="en-US" dirty="0"/>
              <a:t>Hunting for recourses on the topic from seniors and online.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4CA24A-1F8D-4B7B-8510-9FCF6E52C2F2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4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27DE-386C-4CE4-A6A2-2885D26EB49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DSP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3E37F-6C52-463C-897E-715B3958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378" y="1670341"/>
            <a:ext cx="10515600" cy="2029459"/>
          </a:xfrm>
        </p:spPr>
        <p:txBody>
          <a:bodyPr>
            <a:normAutofit/>
          </a:bodyPr>
          <a:lstStyle/>
          <a:p>
            <a:r>
              <a:rPr lang="en-US" sz="2400" dirty="0"/>
              <a:t>Continuous time and Discrete time Signal</a:t>
            </a:r>
          </a:p>
          <a:p>
            <a:r>
              <a:rPr lang="en-US" sz="2400" dirty="0"/>
              <a:t>Periodic and Non Periodic signal (x[</a:t>
            </a:r>
            <a:r>
              <a:rPr lang="en-US" sz="2400" dirty="0" err="1"/>
              <a:t>n+N</a:t>
            </a:r>
            <a:r>
              <a:rPr lang="en-US" sz="2400" dirty="0"/>
              <a:t>] = x[n])</a:t>
            </a:r>
          </a:p>
          <a:p>
            <a:r>
              <a:rPr lang="en-US" sz="2400" dirty="0"/>
              <a:t>High Frequency and Low frequency Signal</a:t>
            </a:r>
          </a:p>
          <a:p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729B70-67ED-4452-BFED-389D2DE43820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48269-1EE4-4DB2-8747-DE6F79D86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1" t="282" r="2021" b="11190"/>
          <a:stretch/>
        </p:blipFill>
        <p:spPr>
          <a:xfrm>
            <a:off x="7533366" y="1998288"/>
            <a:ext cx="3820434" cy="3661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47CFD-0577-421A-8E29-8DD5082319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85" t="3385" r="11154" b="9889"/>
          <a:stretch/>
        </p:blipFill>
        <p:spPr>
          <a:xfrm>
            <a:off x="7533366" y="1739878"/>
            <a:ext cx="3822269" cy="4063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5566C-8450-49B7-979F-8A845EA12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2" t="569" r="8145" b="-1586"/>
          <a:stretch/>
        </p:blipFill>
        <p:spPr>
          <a:xfrm>
            <a:off x="7533366" y="1596246"/>
            <a:ext cx="4531178" cy="4007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CF19A0-CD09-45CA-A1DF-BBCF924BF7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6" t="18280" r="8962" b="26758"/>
          <a:stretch/>
        </p:blipFill>
        <p:spPr>
          <a:xfrm>
            <a:off x="836365" y="3059169"/>
            <a:ext cx="6478835" cy="25441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D7EE48-50DA-44D0-AB9B-4F0E1F2E4E92}"/>
              </a:ext>
            </a:extLst>
          </p:cNvPr>
          <p:cNvSpPr/>
          <p:nvPr/>
        </p:nvSpPr>
        <p:spPr>
          <a:xfrm>
            <a:off x="478302" y="3059169"/>
            <a:ext cx="6836898" cy="3060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4206226-254A-4641-93C1-8946FB8F508B}"/>
              </a:ext>
            </a:extLst>
          </p:cNvPr>
          <p:cNvSpPr txBox="1">
            <a:spLocks/>
          </p:cNvSpPr>
          <p:nvPr/>
        </p:nvSpPr>
        <p:spPr>
          <a:xfrm>
            <a:off x="771378" y="3086580"/>
            <a:ext cx="10515600" cy="321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Impulse Function</a:t>
            </a:r>
          </a:p>
          <a:p>
            <a:r>
              <a:rPr lang="en-US" sz="2400" dirty="0"/>
              <a:t>Classification of Discrete time Signal</a:t>
            </a:r>
          </a:p>
          <a:p>
            <a:pPr lvl="1"/>
            <a:r>
              <a:rPr lang="en-US" sz="2000" dirty="0"/>
              <a:t>Energy and Power Signal.</a:t>
            </a:r>
          </a:p>
          <a:p>
            <a:r>
              <a:rPr lang="en-US" sz="2400" dirty="0"/>
              <a:t>Symmetric and antisymmetric signal (x[n] = x[-n])</a:t>
            </a:r>
          </a:p>
          <a:p>
            <a:r>
              <a:rPr lang="en-US" sz="2400" dirty="0"/>
              <a:t>Stationary &amp; Non stationary Signal</a:t>
            </a:r>
          </a:p>
          <a:p>
            <a:pPr lvl="1"/>
            <a:r>
              <a:rPr lang="en-US" sz="2000" dirty="0"/>
              <a:t>Speech is non stationary signal.</a:t>
            </a:r>
          </a:p>
          <a:p>
            <a:pPr lvl="1"/>
            <a:r>
              <a:rPr lang="en-US" sz="2000" dirty="0"/>
              <a:t>signal statistics minimum, maximum, mean, variance and peak-to-RMS and the signal power spectrum density. 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6695B6-3299-442E-846C-0104AAEEB7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5" t="7569" r="17039" b="21221"/>
          <a:stretch/>
        </p:blipFill>
        <p:spPr>
          <a:xfrm>
            <a:off x="7385540" y="1991487"/>
            <a:ext cx="4709283" cy="321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1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3C4EB-DE3E-4D66-BF2F-136C052C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E667A-BA50-4AE4-8CA7-0808912BF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950456"/>
          </a:xfrm>
        </p:spPr>
        <p:txBody>
          <a:bodyPr>
            <a:normAutofit/>
          </a:bodyPr>
          <a:lstStyle/>
          <a:p>
            <a:r>
              <a:rPr lang="en-US" sz="2400" dirty="0"/>
              <a:t>Static and Dynamic System</a:t>
            </a:r>
          </a:p>
          <a:p>
            <a:pPr lvl="1"/>
            <a:r>
              <a:rPr lang="en-US" sz="2000" dirty="0"/>
              <a:t>Static : y(t) = f(t)</a:t>
            </a:r>
          </a:p>
          <a:p>
            <a:pPr lvl="1"/>
            <a:r>
              <a:rPr lang="en-US" sz="2000" dirty="0"/>
              <a:t>Dynamic: y(t) = f( t, t-1,t+1 )</a:t>
            </a:r>
          </a:p>
          <a:p>
            <a:r>
              <a:rPr lang="en-US" sz="2400" dirty="0"/>
              <a:t>Time Variant and Time invariant system</a:t>
            </a:r>
          </a:p>
          <a:p>
            <a:pPr lvl="1"/>
            <a:r>
              <a:rPr lang="en-US" sz="2000" dirty="0"/>
              <a:t>Vocal cord is time variant system</a:t>
            </a:r>
          </a:p>
          <a:p>
            <a:pPr lvl="1"/>
            <a:r>
              <a:rPr lang="en-US" sz="2000" dirty="0"/>
              <a:t>Y(x) = x^2 + 3*x +5 , is a time invariant system.</a:t>
            </a:r>
          </a:p>
          <a:p>
            <a:r>
              <a:rPr lang="en-US" sz="2400" dirty="0"/>
              <a:t>Linear and Non linear system</a:t>
            </a:r>
          </a:p>
          <a:p>
            <a:pPr lvl="1"/>
            <a:r>
              <a:rPr lang="en-US" sz="2000" dirty="0"/>
              <a:t>H[ f1(x) + f2(x) ] = H [ f1(x) ] + H[ f2(x) ] : Linear System</a:t>
            </a:r>
          </a:p>
          <a:p>
            <a:r>
              <a:rPr lang="en-US" sz="2400" dirty="0"/>
              <a:t>LTI System</a:t>
            </a:r>
          </a:p>
          <a:p>
            <a:pPr lvl="1"/>
            <a:r>
              <a:rPr lang="en-US" sz="2000" dirty="0"/>
              <a:t>Linear  + Time invariant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19E3A8-C94E-4A64-B5BF-EC0931882ABB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81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88E4-903A-4596-A457-46226B12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System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44911-03EC-42F1-9956-3FE40E584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Causal &amp; Non Causal System</a:t>
            </a:r>
          </a:p>
          <a:p>
            <a:pPr lvl="1"/>
            <a:r>
              <a:rPr lang="en-US" sz="2000" dirty="0"/>
              <a:t>Y(x) = f( x, x-k ) : Causal</a:t>
            </a:r>
          </a:p>
          <a:p>
            <a:r>
              <a:rPr lang="en-US" sz="2400" dirty="0"/>
              <a:t>Stable and Unstable</a:t>
            </a:r>
          </a:p>
          <a:p>
            <a:pPr lvl="1"/>
            <a:r>
              <a:rPr lang="en-US" sz="2000" dirty="0"/>
              <a:t>BIBO, sin(t) : Stable</a:t>
            </a:r>
          </a:p>
          <a:p>
            <a:pPr lvl="1"/>
            <a:r>
              <a:rPr lang="en-US" sz="2000" dirty="0"/>
              <a:t>Log(t) : Unstable</a:t>
            </a:r>
          </a:p>
          <a:p>
            <a:r>
              <a:rPr lang="en-US" sz="2400" dirty="0"/>
              <a:t>Recursive and Non Recursive System</a:t>
            </a:r>
          </a:p>
          <a:p>
            <a:pPr lvl="1"/>
            <a:r>
              <a:rPr lang="en-US" sz="2000" dirty="0"/>
              <a:t>Y(t) = f(y(t-1)) : Recursive</a:t>
            </a:r>
          </a:p>
          <a:p>
            <a:endParaRPr 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4025EB-8F1E-422A-AA16-B559F6AFCD22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AFA85CE-06DC-414D-B620-51658711F105}"/>
              </a:ext>
            </a:extLst>
          </p:cNvPr>
          <p:cNvSpPr txBox="1"/>
          <p:nvPr/>
        </p:nvSpPr>
        <p:spPr>
          <a:xfrm>
            <a:off x="838200" y="4572000"/>
            <a:ext cx="10649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Convolution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Linear and Circular convolution(periodic signal)</a:t>
            </a:r>
          </a:p>
          <a:p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FD9B8-DD57-4656-B5E6-8834B28E56A2}"/>
              </a:ext>
            </a:extLst>
          </p:cNvPr>
          <p:cNvSpPr/>
          <p:nvPr/>
        </p:nvSpPr>
        <p:spPr>
          <a:xfrm>
            <a:off x="4403188" y="5627077"/>
            <a:ext cx="3559126" cy="684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Convolutional Neural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F4C01-8DE6-4284-A6BA-9383843ADE75}"/>
              </a:ext>
            </a:extLst>
          </p:cNvPr>
          <p:cNvSpPr/>
          <p:nvPr/>
        </p:nvSpPr>
        <p:spPr>
          <a:xfrm>
            <a:off x="2880359" y="5586533"/>
            <a:ext cx="1015219" cy="684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25CA8-7AC3-41DB-9D90-596F7EC5332A}"/>
              </a:ext>
            </a:extLst>
          </p:cNvPr>
          <p:cNvSpPr/>
          <p:nvPr/>
        </p:nvSpPr>
        <p:spPr>
          <a:xfrm>
            <a:off x="8792307" y="5586533"/>
            <a:ext cx="1015219" cy="684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E3FED6-6FEE-40CC-AB77-6B36B707E0A0}"/>
              </a:ext>
            </a:extLst>
          </p:cNvPr>
          <p:cNvCxnSpPr>
            <a:cxnSpLocks/>
          </p:cNvCxnSpPr>
          <p:nvPr/>
        </p:nvCxnSpPr>
        <p:spPr>
          <a:xfrm>
            <a:off x="3699802" y="5969488"/>
            <a:ext cx="6611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6B42FE-5D9D-4DBC-8DA7-4AC0F6A1859C}"/>
              </a:ext>
            </a:extLst>
          </p:cNvPr>
          <p:cNvCxnSpPr>
            <a:cxnSpLocks/>
          </p:cNvCxnSpPr>
          <p:nvPr/>
        </p:nvCxnSpPr>
        <p:spPr>
          <a:xfrm>
            <a:off x="8142849" y="5928944"/>
            <a:ext cx="6611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63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D133-C2A7-4535-9EA7-F88DE88A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2790F-B3D1-462D-8C94-E43B0F6F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correlation and Auto Correlation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AA38A5-64FF-4C37-9389-68975A592E85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E0CE958-CB57-4375-A472-814B386E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9" b="13074"/>
          <a:stretch/>
        </p:blipFill>
        <p:spPr>
          <a:xfrm>
            <a:off x="2602143" y="2244086"/>
            <a:ext cx="6987711" cy="424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4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EF95-D9BF-4191-9507-C9B8BD11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LTI : Linear Time Invariant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D8295-1533-45E4-AABE-5315C5D5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17" y="1690688"/>
            <a:ext cx="10326718" cy="44287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733F9F-390A-4894-A4BE-7D0C156BEF08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C946BA8-CAD0-48B2-BAFD-444A6C72CB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" t="18060" r="3327" b="31478"/>
          <a:stretch/>
        </p:blipFill>
        <p:spPr>
          <a:xfrm>
            <a:off x="715279" y="1925050"/>
            <a:ext cx="10515600" cy="38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639D-118E-40D0-BE45-0552C992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Feature Extraction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453904-62B1-458B-87A2-80446460D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66000"/>
                    </a14:imgEffect>
                    <a14:imgEffect>
                      <a14:brightnessContrast bright="26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77" t="14253" r="13526"/>
          <a:stretch/>
        </p:blipFill>
        <p:spPr>
          <a:xfrm>
            <a:off x="3352799" y="1142047"/>
            <a:ext cx="7624689" cy="4981062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6F12E2-B34E-4F26-834B-17D640A5975E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D29BDE9-0A9C-4F1E-ABD0-D156A6A76D68}"/>
              </a:ext>
            </a:extLst>
          </p:cNvPr>
          <p:cNvSpPr txBox="1"/>
          <p:nvPr/>
        </p:nvSpPr>
        <p:spPr>
          <a:xfrm>
            <a:off x="1392701" y="1652002"/>
            <a:ext cx="4853353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of the common way of representing acoustic feature is MFCC.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MFCC</a:t>
            </a:r>
            <a:r>
              <a:rPr lang="en-US" sz="2000" dirty="0"/>
              <a:t> : Mel-Frequency Cepstral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Still reading, source: IEEE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D4F29-33D8-4649-8921-B841B4DC54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t="51715" r="48310" b="-377"/>
          <a:stretch/>
        </p:blipFill>
        <p:spPr>
          <a:xfrm>
            <a:off x="6184252" y="1690689"/>
            <a:ext cx="5512697" cy="3275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3EEE1C-F918-4813-BB2C-8D30328CB8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4" t="12618" r="4139" b="47049"/>
          <a:stretch/>
        </p:blipFill>
        <p:spPr>
          <a:xfrm>
            <a:off x="2633338" y="4836892"/>
            <a:ext cx="8147152" cy="20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6C276-BA8A-455D-98AD-CDA7A253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1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86" t="15867" r="14063" b="18759"/>
          <a:stretch/>
        </p:blipFill>
        <p:spPr>
          <a:xfrm>
            <a:off x="329590" y="1317184"/>
            <a:ext cx="11335871" cy="5742943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43BF79-1A05-41BC-A55F-4690B5DB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Basic Unit of Acoustic Information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A876DE-498D-4A05-AB04-E9A63B5A6A0D}"/>
              </a:ext>
            </a:extLst>
          </p:cNvPr>
          <p:cNvCxnSpPr/>
          <p:nvPr/>
        </p:nvCxnSpPr>
        <p:spPr>
          <a:xfrm>
            <a:off x="771378" y="1456325"/>
            <a:ext cx="10649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938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430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Unsupervised speaker adaptation using limited data</vt:lpstr>
      <vt:lpstr>Week - 1</vt:lpstr>
      <vt:lpstr>DSP Concepts</vt:lpstr>
      <vt:lpstr>System Concept</vt:lpstr>
      <vt:lpstr>System Concept</vt:lpstr>
      <vt:lpstr>Correlation</vt:lpstr>
      <vt:lpstr>LTI : Linear Time Invariant</vt:lpstr>
      <vt:lpstr>Feature Extraction</vt:lpstr>
      <vt:lpstr>Basic Unit of Acoustic Information</vt:lpstr>
      <vt:lpstr>PowerPoint Presentation</vt:lpstr>
      <vt:lpstr>PowerPoint Presentation</vt:lpstr>
      <vt:lpstr>Why not phonemes?</vt:lpstr>
      <vt:lpstr>PowerPoint Presentation</vt:lpstr>
      <vt:lpstr>PowerPoint Presentation</vt:lpstr>
      <vt:lpstr>PowerPoint Presentation</vt:lpstr>
      <vt:lpstr>Why not HMM?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ranjan verma</dc:creator>
  <cp:lastModifiedBy>aman ranjan verma</cp:lastModifiedBy>
  <cp:revision>31</cp:revision>
  <dcterms:created xsi:type="dcterms:W3CDTF">2018-08-10T05:08:00Z</dcterms:created>
  <dcterms:modified xsi:type="dcterms:W3CDTF">2018-08-13T05:53:33Z</dcterms:modified>
</cp:coreProperties>
</file>